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2" r:id="rId2"/>
    <p:sldId id="260" r:id="rId3"/>
    <p:sldId id="276" r:id="rId4"/>
    <p:sldId id="280" r:id="rId5"/>
    <p:sldId id="277" r:id="rId6"/>
    <p:sldId id="281" r:id="rId7"/>
    <p:sldId id="279" r:id="rId8"/>
    <p:sldId id="278" r:id="rId9"/>
    <p:sldId id="284" r:id="rId10"/>
    <p:sldId id="283" r:id="rId11"/>
    <p:sldId id="259" r:id="rId12"/>
    <p:sldId id="264" r:id="rId13"/>
    <p:sldId id="261" r:id="rId14"/>
    <p:sldId id="275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5AA"/>
    <a:srgbClr val="D53237"/>
    <a:srgbClr val="262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5" autoAdjust="0"/>
    <p:restoredTop sz="95833"/>
  </p:normalViewPr>
  <p:slideViewPr>
    <p:cSldViewPr snapToGrid="0">
      <p:cViewPr varScale="1">
        <p:scale>
          <a:sx n="88" d="100"/>
          <a:sy n="8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4AFA-58CE-BF49-A0EF-88BC662C75E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D4285-FA83-BA40-B332-5CE83C4D5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Learning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D4285-FA83-BA40-B332-5CE83C4D5F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9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CB-6780-4F02-B1E2-5423907DB7F8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A5C0-D5B0-4679-A85F-AFFAB9F60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20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CB-6780-4F02-B1E2-5423907DB7F8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A5C0-D5B0-4679-A85F-AFFAB9F60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74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CB-6780-4F02-B1E2-5423907DB7F8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A5C0-D5B0-4679-A85F-AFFAB9F60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28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CB-6780-4F02-B1E2-5423907DB7F8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A5C0-D5B0-4679-A85F-AFFAB9F60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4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CB-6780-4F02-B1E2-5423907DB7F8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A5C0-D5B0-4679-A85F-AFFAB9F60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6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CB-6780-4F02-B1E2-5423907DB7F8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A5C0-D5B0-4679-A85F-AFFAB9F60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79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CB-6780-4F02-B1E2-5423907DB7F8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A5C0-D5B0-4679-A85F-AFFAB9F60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45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CB-6780-4F02-B1E2-5423907DB7F8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A5C0-D5B0-4679-A85F-AFFAB9F60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35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CB-6780-4F02-B1E2-5423907DB7F8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A5C0-D5B0-4679-A85F-AFFAB9F60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56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CB-6780-4F02-B1E2-5423907DB7F8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A5C0-D5B0-4679-A85F-AFFAB9F60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12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23CB-6780-4F02-B1E2-5423907DB7F8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A5C0-D5B0-4679-A85F-AFFAB9F60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2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B23CB-6780-4F02-B1E2-5423907DB7F8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A5C0-D5B0-4679-A85F-AFFAB9F60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30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3738816"/>
            <a:ext cx="9144000" cy="1453923"/>
          </a:xfrm>
        </p:spPr>
        <p:txBody>
          <a:bodyPr>
            <a:normAutofit/>
          </a:bodyPr>
          <a:lstStyle/>
          <a:p>
            <a:r>
              <a:rPr lang="en-GB" sz="4400" i="1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Alethea Kelsey &amp; Victoria McCulloch</a:t>
            </a:r>
            <a:endParaRPr lang="en-GB" sz="4400" i="1" dirty="0">
              <a:solidFill>
                <a:srgbClr val="2625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7" y="407712"/>
            <a:ext cx="8383163" cy="2923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669"/>
            <a:ext cx="9144000" cy="23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68" y="6154041"/>
            <a:ext cx="1907067" cy="665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82383" y="217111"/>
            <a:ext cx="861617" cy="20625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560173" y="528382"/>
            <a:ext cx="10289059" cy="93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New in Anatomy?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316" y="1639190"/>
            <a:ext cx="5959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333F50"/>
                </a:solidFill>
              </a:rPr>
              <a:t>“I really like the video lectures”</a:t>
            </a:r>
            <a:endParaRPr lang="en-US" sz="2000" i="1" dirty="0">
              <a:solidFill>
                <a:srgbClr val="333F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3140" y="2274824"/>
            <a:ext cx="5959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333F50"/>
                </a:solidFill>
              </a:rPr>
              <a:t>“I’m really enjoying the content of the course. I found the WIKI subject interesting”</a:t>
            </a:r>
            <a:endParaRPr lang="en-US" sz="2000" i="1" dirty="0">
              <a:solidFill>
                <a:srgbClr val="333F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614" y="3376150"/>
            <a:ext cx="5959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333F50"/>
                </a:solidFill>
              </a:rPr>
              <a:t>“The discussion board is a fast way of communicating with tutors and fellow students”</a:t>
            </a:r>
            <a:endParaRPr lang="en-US" sz="2000" i="1" dirty="0">
              <a:solidFill>
                <a:srgbClr val="333F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2971" y="4303974"/>
            <a:ext cx="5959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“Content of the learning material and ‘Casefiles’ </a:t>
            </a:r>
            <a:r>
              <a:rPr lang="mr-IN" sz="2000" i="1" dirty="0" smtClean="0">
                <a:solidFill>
                  <a:srgbClr val="0000FF"/>
                </a:solidFill>
              </a:rPr>
              <a:t>–</a:t>
            </a:r>
            <a:r>
              <a:rPr lang="en-US" sz="2000" i="1" dirty="0" smtClean="0">
                <a:solidFill>
                  <a:srgbClr val="0000FF"/>
                </a:solidFill>
              </a:rPr>
              <a:t> really enjoyed having to research about medical problems/diseases to answer </a:t>
            </a:r>
            <a:r>
              <a:rPr lang="en-US" sz="2000" i="1" dirty="0">
                <a:solidFill>
                  <a:srgbClr val="0000FF"/>
                </a:solidFill>
              </a:rPr>
              <a:t>C</a:t>
            </a:r>
            <a:r>
              <a:rPr lang="en-US" sz="2000" i="1" dirty="0" smtClean="0">
                <a:solidFill>
                  <a:srgbClr val="0000FF"/>
                </a:solidFill>
              </a:rPr>
              <a:t>asefiles”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196" y="5605253"/>
            <a:ext cx="5959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“</a:t>
            </a:r>
            <a:r>
              <a:rPr lang="en-GB" sz="2000" i="1" dirty="0" smtClean="0">
                <a:solidFill>
                  <a:srgbClr val="0000FF"/>
                </a:solidFill>
              </a:rPr>
              <a:t>I found the material engaging and I love the application of anatomy in this course. I really enjoyed looking at whole systems</a:t>
            </a:r>
            <a:r>
              <a:rPr lang="en-US" sz="2000" i="1" dirty="0" smtClean="0">
                <a:solidFill>
                  <a:srgbClr val="0000FF"/>
                </a:solidFill>
              </a:rPr>
              <a:t>”</a:t>
            </a:r>
            <a:endParaRPr lang="en-US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560173" y="517526"/>
            <a:ext cx="10289059" cy="93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New in Anatomy?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514" y="1455048"/>
            <a:ext cx="97865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B15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Saturday, National </a:t>
            </a:r>
            <a:r>
              <a:rPr lang="en-GB" sz="2800" dirty="0">
                <a:solidFill>
                  <a:srgbClr val="0B15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 of </a:t>
            </a:r>
            <a:r>
              <a:rPr lang="en-GB" sz="2800" dirty="0" smtClean="0">
                <a:solidFill>
                  <a:srgbClr val="0B15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Scotland</a:t>
            </a:r>
            <a:br>
              <a:rPr lang="en-GB" sz="2800" dirty="0" smtClean="0">
                <a:solidFill>
                  <a:srgbClr val="0B15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800" dirty="0" smtClean="0">
              <a:solidFill>
                <a:srgbClr val="0B15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GB" sz="2800" baseline="300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8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February 2017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~100 student volunteers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learning</a:t>
            </a:r>
            <a:endParaRPr lang="en-GB" sz="2800" dirty="0">
              <a:solidFill>
                <a:srgbClr val="2625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15" y="3701817"/>
            <a:ext cx="4670081" cy="3117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68" y="6154041"/>
            <a:ext cx="1907067" cy="6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48_pcHWAAAjBFd.jpg-larg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45" y="0"/>
            <a:ext cx="3889417" cy="691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49dk_IXAAI0xiU.jpg-larg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0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32854952972_3f6c0c60e5_o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25" y="-1"/>
            <a:ext cx="4571056" cy="684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32628290840_1360ace7ab_o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67"/>
            <a:ext cx="9144000" cy="610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32969005396_6bf07e00b9_o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289999"/>
            <a:ext cx="9562012" cy="6382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33010163875_ba135c7099_o"/>
          <p:cNvPicPr>
            <a:picLocks noGrp="1" noChangeAspect="1"/>
          </p:cNvPicPr>
          <p:nvPr isPhoto="1"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289998"/>
            <a:ext cx="9144003" cy="610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32194945243_bdf88ecc98_o"/>
          <p:cNvPicPr>
            <a:picLocks noGrp="1" noChangeAspect="1"/>
          </p:cNvPicPr>
          <p:nvPr isPhoto="1"/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81"/>
            <a:ext cx="9144003" cy="6103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3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560173" y="517526"/>
            <a:ext cx="10289059" cy="93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New in Anatomy?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515" y="1455048"/>
            <a:ext cx="80715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B15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Workshops</a:t>
            </a:r>
            <a:r>
              <a:rPr lang="en-GB" sz="28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800" dirty="0" smtClean="0">
              <a:solidFill>
                <a:srgbClr val="2625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GB" sz="24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of lectures/ practical class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limb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limb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 system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Abdomen &amp; pelvis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&amp; neck</a:t>
            </a:r>
            <a:r>
              <a:rPr lang="en-GB" sz="24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4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dirty="0" smtClean="0">
              <a:solidFill>
                <a:srgbClr val="2625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baseline="300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sz="24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 running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Anatomical Museum</a:t>
            </a:r>
            <a:endParaRPr lang="en-GB" sz="2400" dirty="0">
              <a:solidFill>
                <a:srgbClr val="2625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02" y="3173714"/>
            <a:ext cx="3421747" cy="3327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68" y="6154041"/>
            <a:ext cx="1907067" cy="6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171199"/>
            <a:ext cx="9144000" cy="3704494"/>
          </a:xfrm>
          <a:prstGeom prst="rect">
            <a:avLst/>
          </a:prstGeom>
          <a:solidFill>
            <a:srgbClr val="2625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560173" y="517526"/>
            <a:ext cx="10289059" cy="93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New in Anatomy?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514" y="1455048"/>
            <a:ext cx="68621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B15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Anatomy in Art Exhibition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between </a:t>
            </a:r>
            <a:r>
              <a:rPr lang="en-GB" sz="2400" dirty="0" err="1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Anatomy@Edinburgh</a:t>
            </a:r>
            <a:r>
              <a:rPr lang="en-GB" sz="24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Edinburgh College of 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Saturday 29</a:t>
            </a:r>
            <a:r>
              <a:rPr lang="en-GB" sz="2400" baseline="300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4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April 2017, Anatomical Museum</a:t>
            </a:r>
            <a:br>
              <a:rPr lang="en-GB" sz="24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dirty="0" smtClean="0">
              <a:solidFill>
                <a:srgbClr val="2625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70" y="3171199"/>
            <a:ext cx="3253946" cy="3704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4" y="3171199"/>
            <a:ext cx="2469662" cy="37044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13" y="3171199"/>
            <a:ext cx="2784389" cy="372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299" y="1797796"/>
            <a:ext cx="8326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B15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br>
              <a:rPr lang="en-GB" sz="2800" dirty="0" smtClean="0">
                <a:solidFill>
                  <a:srgbClr val="0B15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 smtClean="0">
                <a:solidFill>
                  <a:srgbClr val="0B15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Twitter: @</a:t>
            </a:r>
            <a:r>
              <a:rPr lang="en-GB" sz="2800" dirty="0" err="1" smtClean="0">
                <a:solidFill>
                  <a:srgbClr val="0B15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AnatomyatEd</a:t>
            </a:r>
            <a:endParaRPr lang="en-GB" sz="2400" dirty="0">
              <a:solidFill>
                <a:srgbClr val="0B15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IMG_19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76" y="2737725"/>
            <a:ext cx="6327560" cy="4745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94" y="0"/>
            <a:ext cx="5433216" cy="18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4513006"/>
            <a:ext cx="9144000" cy="145392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New in Anatomy?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8" y="997735"/>
            <a:ext cx="8383163" cy="29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560173" y="517526"/>
            <a:ext cx="10289059" cy="93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New in Anatomy?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242" y="2274775"/>
            <a:ext cx="978655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Postgraduate Distance Learning Programme</a:t>
            </a:r>
          </a:p>
          <a:p>
            <a:pPr marL="457200" indent="-457200">
              <a:buFont typeface="Arial"/>
              <a:buChar char="•"/>
            </a:pPr>
            <a:endParaRPr lang="en-GB" sz="2800" dirty="0" smtClean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Saturday, National </a:t>
            </a:r>
            <a:r>
              <a:rPr lang="en-GB" sz="2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 of </a:t>
            </a: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Scotland</a:t>
            </a:r>
          </a:p>
          <a:p>
            <a:pPr marL="457200" indent="-457200">
              <a:buFont typeface="Arial"/>
              <a:buChar char="•"/>
            </a:pPr>
            <a:endParaRPr lang="en-GB" sz="2800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Workshops</a:t>
            </a:r>
          </a:p>
          <a:p>
            <a:pPr marL="457200" indent="-457200">
              <a:buFont typeface="Arial"/>
              <a:buChar char="•"/>
            </a:pPr>
            <a:endParaRPr lang="en-GB" sz="2800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Anatomy in Art Exhibition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68" y="6154041"/>
            <a:ext cx="1907067" cy="6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560173" y="517526"/>
            <a:ext cx="10289059" cy="93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New in Anatomy?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242" y="2274775"/>
            <a:ext cx="978655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Postgraduate Distance Learning Programme</a:t>
            </a:r>
          </a:p>
          <a:p>
            <a:pPr marL="457200" indent="-457200">
              <a:buFont typeface="Arial"/>
              <a:buChar char="•"/>
            </a:pPr>
            <a:endParaRPr lang="en-GB" sz="2800" dirty="0" smtClean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Saturday, National 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 of 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Scotland</a:t>
            </a:r>
          </a:p>
          <a:p>
            <a:pPr marL="457200" indent="-457200">
              <a:buFont typeface="Arial"/>
              <a:buChar char="•"/>
            </a:pPr>
            <a:endParaRPr lang="en-GB" sz="28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Workshops</a:t>
            </a:r>
          </a:p>
          <a:p>
            <a:pPr marL="457200" indent="-457200">
              <a:buFont typeface="Arial"/>
              <a:buChar char="•"/>
            </a:pPr>
            <a:endParaRPr lang="en-GB" sz="28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Anatomy in Art Exhibition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68" y="6154041"/>
            <a:ext cx="1907067" cy="6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560173" y="459805"/>
            <a:ext cx="10289059" cy="93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New in Anatomy?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651" y="1902387"/>
            <a:ext cx="9786551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Postgraduate</a:t>
            </a:r>
            <a:r>
              <a:rPr lang="en-GB" sz="28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  <a:r>
              <a:rPr lang="en-GB" sz="28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Anatomical Sciences (Online)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 September 2015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~15 students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 include Fundamentals of Anatomy 1 &amp; 2, </a:t>
            </a:r>
          </a:p>
          <a:p>
            <a:pPr lvl="1"/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Embryology, Neuroanatomy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2625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551" y="4611231"/>
            <a:ext cx="9786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terms</a:t>
            </a:r>
          </a:p>
          <a:p>
            <a:pPr marL="914400" lvl="1" indent="-457200">
              <a:buFont typeface="Arial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September to July</a:t>
            </a:r>
            <a:endParaRPr lang="en-GB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68" y="6154041"/>
            <a:ext cx="1907067" cy="6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560173" y="459805"/>
            <a:ext cx="10289059" cy="93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New in Anatomy?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651" y="1902387"/>
            <a:ext cx="9786551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Postgraduate Certificate Anatomical Sciences (Online)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 September 2015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~15 students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 include Fundamentals of Anatomy, </a:t>
            </a:r>
          </a:p>
          <a:p>
            <a:pPr lvl="1"/>
            <a:r>
              <a:rPr lang="en-GB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Embryology, Neuroanatomy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2625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551" y="4611231"/>
            <a:ext cx="97865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Postgraduate</a:t>
            </a:r>
            <a:r>
              <a:rPr lang="en-GB" sz="28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</a:t>
            </a:r>
            <a:r>
              <a:rPr lang="en-GB" sz="2800" dirty="0" smtClean="0">
                <a:solidFill>
                  <a:srgbClr val="262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Anatomical Sciences (Online)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September 2016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 include Advanced Anatomy, Histology, </a:t>
            </a:r>
          </a:p>
          <a:p>
            <a:pPr lvl="1"/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Anatomy &amp; Medical Imaging </a:t>
            </a:r>
          </a:p>
          <a:p>
            <a:pPr lvl="1"/>
            <a:endParaRPr lang="en-GB" sz="2800" dirty="0">
              <a:solidFill>
                <a:srgbClr val="2625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68" y="6154041"/>
            <a:ext cx="1907067" cy="6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560173" y="517526"/>
            <a:ext cx="10289059" cy="93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New in Anatomy?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242" y="2274775"/>
            <a:ext cx="97865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Postgraduate Distance Learning Programme</a:t>
            </a:r>
          </a:p>
          <a:p>
            <a:pPr marL="457200" indent="-457200">
              <a:buFont typeface="Arial"/>
              <a:buChar char="•"/>
            </a:pPr>
            <a:endParaRPr lang="en-GB" sz="2800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lectures</a:t>
            </a:r>
          </a:p>
          <a:p>
            <a:pPr marL="914400" lvl="1" indent="-457200">
              <a:buFont typeface="Arial"/>
              <a:buChar char="•"/>
            </a:pP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Interactive, downloadable workbooks</a:t>
            </a:r>
          </a:p>
          <a:p>
            <a:pPr marL="914400" lvl="1" indent="-457200">
              <a:buFont typeface="Arial"/>
              <a:buChar char="•"/>
            </a:pP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formative tests </a:t>
            </a:r>
          </a:p>
          <a:p>
            <a:pPr marL="914400" lvl="1" indent="-457200">
              <a:buFont typeface="Arial"/>
              <a:buChar char="•"/>
            </a:pPr>
            <a:r>
              <a:rPr lang="en-GB" sz="2800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 of summative assessment 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68" y="6154041"/>
            <a:ext cx="1907067" cy="6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68" y="6154041"/>
            <a:ext cx="1907067" cy="665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82383" y="217111"/>
            <a:ext cx="861617" cy="20625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7-06-20 at 14.05.2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50490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570252" y="447744"/>
            <a:ext cx="10289059" cy="93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Learning Environment</a:t>
            </a:r>
            <a:endParaRPr lang="en-GB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7-06-20 at 13.58.34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56" b="40"/>
          <a:stretch/>
        </p:blipFill>
        <p:spPr>
          <a:xfrm>
            <a:off x="214068" y="329049"/>
            <a:ext cx="8929932" cy="5919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68" y="6154041"/>
            <a:ext cx="1907067" cy="665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82383" y="217111"/>
            <a:ext cx="861617" cy="20625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298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Mangal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Anatomy?</dc:title>
  <dc:creator>MCCULLOCH Victoria</dc:creator>
  <cp:lastModifiedBy>CASS-MARAN Ariadne</cp:lastModifiedBy>
  <cp:revision>50</cp:revision>
  <dcterms:created xsi:type="dcterms:W3CDTF">2017-06-15T17:36:11Z</dcterms:created>
  <dcterms:modified xsi:type="dcterms:W3CDTF">2017-08-14T09:26:20Z</dcterms:modified>
</cp:coreProperties>
</file>